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jpeg" ContentType="image/jpeg"/>
  <Override PartName="/ppt/media/image3.jpeg" ContentType="image/jpeg"/>
  <Override PartName="/ppt/media/image4.jpeg" ContentType="image/jpeg"/>
  <Override PartName="/ppt/media/image6.png" ContentType="image/png"/>
  <Override PartName="/ppt/media/image7.png" ContentType="image/png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z pour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déplac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er la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diapo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2000" spc="-1" strike="noStrike">
                <a:latin typeface="Arial"/>
              </a:rPr>
              <a:t>Cliquez pour </a:t>
            </a:r>
            <a:r>
              <a:rPr b="0" lang="fr-FR" sz="2000" spc="-1" strike="noStrike">
                <a:latin typeface="Arial"/>
              </a:rPr>
              <a:t>modifier le </a:t>
            </a:r>
            <a:r>
              <a:rPr b="0" lang="fr-FR" sz="2000" spc="-1" strike="noStrike">
                <a:latin typeface="Arial"/>
              </a:rPr>
              <a:t>format des </a:t>
            </a:r>
            <a:r>
              <a:rPr b="0" lang="fr-FR" sz="2000" spc="-1" strike="noStrike">
                <a:latin typeface="Arial"/>
              </a:rPr>
              <a:t>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1DEFDB08-248F-4A2A-9469-054306193E6E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fr-FR" sz="2000" spc="-1" strike="noStrike">
                <a:latin typeface="Arial"/>
              </a:rPr>
              <a:t>www.presentation-</a:t>
            </a:r>
            <a:r>
              <a:rPr b="0" lang="fr-FR" sz="2000" spc="-1" strike="noStrike">
                <a:latin typeface="Arial"/>
              </a:rPr>
              <a:t>powerpoint.com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16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BF7172E-0243-4BA2-9331-7F08590AD6CF}" type="slidenum">
              <a:rPr b="0" lang="fr-FR" sz="1200" spc="-1" strike="noStrike">
                <a:latin typeface="Times New Roman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fr-FR" sz="2000" spc="-1" strike="noStrike">
                <a:latin typeface="Arial"/>
              </a:rPr>
              <a:t>www.presentation-</a:t>
            </a:r>
            <a:r>
              <a:rPr b="0" lang="fr-FR" sz="2000" spc="-1" strike="noStrike">
                <a:latin typeface="Arial"/>
              </a:rPr>
              <a:t>powerpoint.com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219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82750978-A2D4-44E4-AFEC-0035530D16FD}" type="slidenum">
              <a:rPr b="0" lang="fr-FR" sz="1200" spc="-1" strike="noStrike">
                <a:latin typeface="Times New Roman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fr-FR" sz="2000" spc="-1" strike="noStrike">
                <a:latin typeface="Arial"/>
              </a:rPr>
              <a:t>www.presentation-</a:t>
            </a:r>
            <a:r>
              <a:rPr b="0" lang="fr-FR" sz="2000" spc="-1" strike="noStrike">
                <a:latin typeface="Arial"/>
              </a:rPr>
              <a:t>powerpoint.com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222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1C12607-1A91-4B1D-9054-DE4BAFF7A41F}" type="slidenum">
              <a:rPr b="0" lang="fr-FR" sz="1200" spc="-1" strike="noStrike">
                <a:latin typeface="Times New Roman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424764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37760" y="3753720"/>
            <a:ext cx="424764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37760" y="375372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2614320" y="375372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874160" y="153468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3310560" y="153468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37760" y="375372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1874160" y="375372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3310560" y="375372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37760" y="1534680"/>
            <a:ext cx="4247640" cy="4247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424764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37760" y="375372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37760" y="1534680"/>
            <a:ext cx="4247640" cy="4247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2614320" y="375372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37760" y="3753720"/>
            <a:ext cx="424764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424764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37760" y="3753720"/>
            <a:ext cx="424764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37760" y="375372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2614320" y="375372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1874160" y="153468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3310560" y="153468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37760" y="375372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1874160" y="375372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3310560" y="375372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37760" y="1534680"/>
            <a:ext cx="4247640" cy="4247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424764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424764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37760" y="375372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2614320" y="375372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37760" y="3753720"/>
            <a:ext cx="424764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424764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37760" y="3753720"/>
            <a:ext cx="424764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37760" y="375372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2614320" y="375372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1874160" y="153468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3310560" y="153468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37760" y="375372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1874160" y="375372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3310560" y="375372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437760" y="1534680"/>
            <a:ext cx="4247640" cy="4247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424764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437760" y="375372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2614320" y="375372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37760" y="3753720"/>
            <a:ext cx="424764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424764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37760" y="3753720"/>
            <a:ext cx="424764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37760" y="375372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2614320" y="375372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1874160" y="153468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3310560" y="153468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 type="body"/>
          </p:nvPr>
        </p:nvSpPr>
        <p:spPr>
          <a:xfrm>
            <a:off x="437760" y="375372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6"/>
          <p:cNvSpPr>
            <a:spLocks noGrp="1"/>
          </p:cNvSpPr>
          <p:nvPr>
            <p:ph type="body"/>
          </p:nvPr>
        </p:nvSpPr>
        <p:spPr>
          <a:xfrm>
            <a:off x="1874160" y="375372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7"/>
          <p:cNvSpPr>
            <a:spLocks noGrp="1"/>
          </p:cNvSpPr>
          <p:nvPr>
            <p:ph type="body"/>
          </p:nvPr>
        </p:nvSpPr>
        <p:spPr>
          <a:xfrm>
            <a:off x="3310560" y="3753720"/>
            <a:ext cx="1367640" cy="202608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37760" y="375372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42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2614320" y="375372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2614320" y="1534680"/>
            <a:ext cx="207252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37760" y="3753720"/>
            <a:ext cx="4247640" cy="202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hyperlink" Target="http://www.presentation-powerpoint.com/" TargetMode="External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hyperlink" Target="http://www.presentation-powerpoint.com/" TargetMode="Externa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hyperlink" Target="http://www.presentation-powerpoint.com/" TargetMode="External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jpeg"/><Relationship Id="rId3" Type="http://schemas.openxmlformats.org/officeDocument/2006/relationships/hyperlink" Target="http://www.presentation-powerpoint.com/" TargetMode="Externa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6959160"/>
            <a:ext cx="43621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 u="sng">
                <a:solidFill>
                  <a:srgbClr val="0563c1"/>
                </a:solidFill>
                <a:uFillTx/>
                <a:latin typeface="Calibri"/>
                <a:hlinkClick r:id="rId3"/>
              </a:rPr>
              <a:t>www.presentation-powerpoint.com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245520" y="191160"/>
            <a:ext cx="1623600" cy="162360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0322280" y="191160"/>
            <a:ext cx="1623600" cy="162360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l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u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z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p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u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r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é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r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l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f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r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m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u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x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-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r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6959160"/>
            <a:ext cx="43621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 u="sng">
                <a:solidFill>
                  <a:srgbClr val="0563c1"/>
                </a:solidFill>
                <a:uFillTx/>
                <a:latin typeface="Calibri"/>
                <a:hlinkClick r:id="rId3"/>
              </a:rPr>
              <a:t>www.presentation-powerpoint.com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37760" y="1534680"/>
            <a:ext cx="4247640" cy="42476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éditer le format du texte-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titre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0" y="6959160"/>
            <a:ext cx="43621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 u="sng">
                <a:solidFill>
                  <a:srgbClr val="0563c1"/>
                </a:solidFill>
                <a:uFillTx/>
                <a:latin typeface="Calibri"/>
                <a:hlinkClick r:id="rId3"/>
              </a:rPr>
              <a:t>www.presentation-powerpoint.com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74640" y="1763640"/>
            <a:ext cx="5323680" cy="206172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360120" y="4289400"/>
            <a:ext cx="5307480" cy="206172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z pour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éditer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le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format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du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texte-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titre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0" y="6959160"/>
            <a:ext cx="43621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 u="sng">
                <a:solidFill>
                  <a:srgbClr val="0563c1"/>
                </a:solidFill>
                <a:uFillTx/>
                <a:latin typeface="Calibri"/>
                <a:hlinkClick r:id="rId3"/>
              </a:rPr>
              <a:t>www.presentation-powerpoint.com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234120" y="1725480"/>
            <a:ext cx="5409720" cy="46558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éditer le format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du texte-titre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Picture Placeholder 6" descr=""/>
          <p:cNvPicPr/>
          <p:nvPr/>
        </p:nvPicPr>
        <p:blipFill>
          <a:blip r:embed="rId1"/>
          <a:stretch/>
        </p:blipFill>
        <p:spPr>
          <a:xfrm>
            <a:off x="245520" y="191160"/>
            <a:ext cx="1623600" cy="1623600"/>
          </a:xfrm>
          <a:prstGeom prst="rect">
            <a:avLst/>
          </a:prstGeom>
          <a:ln>
            <a:noFill/>
          </a:ln>
        </p:spPr>
      </p:pic>
      <p:pic>
        <p:nvPicPr>
          <p:cNvPr id="165" name="Picture Placeholder 8" descr=""/>
          <p:cNvPicPr/>
          <p:nvPr/>
        </p:nvPicPr>
        <p:blipFill>
          <a:blip r:embed="rId2"/>
          <a:stretch/>
        </p:blipFill>
        <p:spPr>
          <a:xfrm>
            <a:off x="10322280" y="191160"/>
            <a:ext cx="1623600" cy="1623600"/>
          </a:xfrm>
          <a:prstGeom prst="rect">
            <a:avLst/>
          </a:prstGeom>
          <a:ln>
            <a:noFill/>
          </a:ln>
        </p:spPr>
      </p:pic>
      <p:sp>
        <p:nvSpPr>
          <p:cNvPr id="166" name="CustomShape 1"/>
          <p:cNvSpPr/>
          <p:nvPr/>
        </p:nvSpPr>
        <p:spPr>
          <a:xfrm>
            <a:off x="1750320" y="2526840"/>
            <a:ext cx="8691120" cy="5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000000"/>
                </a:solidFill>
                <a:latin typeface="Calibri"/>
              </a:rPr>
              <a:t>Soutenance de Projet de fin d'études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322200" y="5734440"/>
            <a:ext cx="371088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fr-BE" sz="2000" spc="-1" strike="noStrike">
                <a:solidFill>
                  <a:srgbClr val="000000"/>
                </a:solidFill>
                <a:latin typeface="Calibri"/>
              </a:rPr>
              <a:t>Réalisé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 par :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Prénom Nom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68" name="CustomShape 3"/>
          <p:cNvSpPr/>
          <p:nvPr/>
        </p:nvSpPr>
        <p:spPr>
          <a:xfrm>
            <a:off x="7049160" y="5734440"/>
            <a:ext cx="4306680" cy="70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fr-BE" sz="2000" spc="-1" strike="noStrike">
                <a:solidFill>
                  <a:srgbClr val="000000"/>
                </a:solidFill>
                <a:latin typeface="Calibri"/>
              </a:rPr>
              <a:t>Encadré par : </a:t>
            </a:r>
            <a:r>
              <a:rPr b="0" lang="fr-BE" sz="2000" spc="-1" strike="noStrike">
                <a:solidFill>
                  <a:srgbClr val="000000"/>
                </a:solidFill>
                <a:latin typeface="Calibri"/>
              </a:rPr>
              <a:t>Mr.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Prénom Nom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BE" sz="2000" spc="-1" strike="noStrike">
                <a:solidFill>
                  <a:srgbClr val="000000"/>
                </a:solidFill>
                <a:latin typeface="Calibri"/>
              </a:rPr>
              <a:t>                         </a:t>
            </a:r>
            <a:r>
              <a:rPr b="0" lang="fr-BE" sz="2000" spc="-1" strike="noStrike">
                <a:solidFill>
                  <a:srgbClr val="000000"/>
                </a:solidFill>
                <a:latin typeface="Calibri"/>
              </a:rPr>
              <a:t>Mr.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Prénom Nom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69" name="CustomShape 4"/>
          <p:cNvSpPr/>
          <p:nvPr/>
        </p:nvSpPr>
        <p:spPr>
          <a:xfrm>
            <a:off x="0" y="3604320"/>
            <a:ext cx="1221120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4400" spc="-1" strike="noStrike">
                <a:solidFill>
                  <a:srgbClr val="002060"/>
                </a:solidFill>
                <a:latin typeface="Calibri"/>
                <a:ea typeface="Open Sans Condensed"/>
              </a:rPr>
              <a:t>SUJET DE RECHERCHE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70" name="CustomShape 5"/>
          <p:cNvSpPr/>
          <p:nvPr/>
        </p:nvSpPr>
        <p:spPr>
          <a:xfrm>
            <a:off x="3044160" y="791640"/>
            <a:ext cx="6103440" cy="6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3320"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  <a:ea typeface="Open Sans Condensed"/>
              </a:rPr>
              <a:t>Université Texte Faculté des Sciences Maaziz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71" name="CustomShape 6"/>
          <p:cNvSpPr/>
          <p:nvPr/>
        </p:nvSpPr>
        <p:spPr>
          <a:xfrm>
            <a:off x="3098880" y="6419520"/>
            <a:ext cx="61034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Open Sans Condensed"/>
              </a:rPr>
              <a:t>Année Universitaire 2020-2021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nodeType="with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4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roup 1"/>
          <p:cNvGrpSpPr/>
          <p:nvPr/>
        </p:nvGrpSpPr>
        <p:grpSpPr>
          <a:xfrm>
            <a:off x="-4680" y="257040"/>
            <a:ext cx="1997640" cy="821520"/>
            <a:chOff x="-4680" y="257040"/>
            <a:chExt cx="1997640" cy="821520"/>
          </a:xfrm>
        </p:grpSpPr>
        <p:sp>
          <p:nvSpPr>
            <p:cNvPr id="173" name="CustomShape 2"/>
            <p:cNvSpPr/>
            <p:nvPr/>
          </p:nvSpPr>
          <p:spPr>
            <a:xfrm>
              <a:off x="0" y="461520"/>
              <a:ext cx="194400" cy="47916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4" name="CustomShape 3"/>
            <p:cNvSpPr/>
            <p:nvPr/>
          </p:nvSpPr>
          <p:spPr>
            <a:xfrm>
              <a:off x="-4680" y="257040"/>
              <a:ext cx="1997640" cy="821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fr-FR" sz="4800" spc="-1" strike="noStrike">
                  <a:solidFill>
                    <a:srgbClr val="000000"/>
                  </a:solidFill>
                  <a:latin typeface="Calibri"/>
                  <a:ea typeface="Open Sans Condensed"/>
                </a:rPr>
                <a:t>PLAN</a:t>
              </a:r>
              <a:endParaRPr b="0" lang="fr-FR" sz="4800" spc="-1" strike="noStrike">
                <a:latin typeface="Arial"/>
              </a:endParaRPr>
            </a:p>
          </p:txBody>
        </p:sp>
      </p:grpSp>
      <p:grpSp>
        <p:nvGrpSpPr>
          <p:cNvPr id="175" name="Group 4"/>
          <p:cNvGrpSpPr/>
          <p:nvPr/>
        </p:nvGrpSpPr>
        <p:grpSpPr>
          <a:xfrm>
            <a:off x="1279440" y="1534320"/>
            <a:ext cx="3316320" cy="660960"/>
            <a:chOff x="1279440" y="1534320"/>
            <a:chExt cx="3316320" cy="660960"/>
          </a:xfrm>
        </p:grpSpPr>
        <p:sp>
          <p:nvSpPr>
            <p:cNvPr id="176" name="CustomShape 5"/>
            <p:cNvSpPr/>
            <p:nvPr/>
          </p:nvSpPr>
          <p:spPr>
            <a:xfrm>
              <a:off x="1647000" y="1556280"/>
              <a:ext cx="2948760" cy="639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fr-FR" sz="3600" spc="-1" strike="noStrike">
                  <a:solidFill>
                    <a:srgbClr val="000000"/>
                  </a:solidFill>
                  <a:latin typeface="Calibri"/>
                  <a:ea typeface="Open Sans Condensed"/>
                </a:rPr>
                <a:t>Introduction</a:t>
              </a:r>
              <a:endParaRPr b="0" lang="fr-FR" sz="3600" spc="-1" strike="noStrike">
                <a:latin typeface="Arial"/>
              </a:endParaRPr>
            </a:p>
          </p:txBody>
        </p:sp>
        <p:grpSp>
          <p:nvGrpSpPr>
            <p:cNvPr id="177" name="Group 6"/>
            <p:cNvGrpSpPr/>
            <p:nvPr/>
          </p:nvGrpSpPr>
          <p:grpSpPr>
            <a:xfrm>
              <a:off x="1279440" y="1534320"/>
              <a:ext cx="496440" cy="577800"/>
              <a:chOff x="1279440" y="1534320"/>
              <a:chExt cx="496440" cy="577800"/>
            </a:xfrm>
          </p:grpSpPr>
          <p:sp>
            <p:nvSpPr>
              <p:cNvPr id="178" name="CustomShape 7"/>
              <p:cNvSpPr/>
              <p:nvPr/>
            </p:nvSpPr>
            <p:spPr>
              <a:xfrm>
                <a:off x="1279440" y="1575360"/>
                <a:ext cx="496440" cy="496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79" name="CustomShape 8"/>
              <p:cNvSpPr/>
              <p:nvPr/>
            </p:nvSpPr>
            <p:spPr>
              <a:xfrm>
                <a:off x="1283040" y="1534320"/>
                <a:ext cx="462960" cy="577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fr-FR" sz="3200" spc="-1" strike="noStrike">
                    <a:solidFill>
                      <a:srgbClr val="ffffff"/>
                    </a:solidFill>
                    <a:latin typeface="Calibri"/>
                    <a:ea typeface="Open Sans Condensed"/>
                  </a:rPr>
                  <a:t>1</a:t>
                </a:r>
                <a:endParaRPr b="0" lang="fr-FR" sz="3200" spc="-1" strike="noStrike">
                  <a:latin typeface="Arial"/>
                </a:endParaRPr>
              </a:p>
            </p:txBody>
          </p:sp>
        </p:grpSp>
      </p:grpSp>
      <p:grpSp>
        <p:nvGrpSpPr>
          <p:cNvPr id="180" name="Group 9"/>
          <p:cNvGrpSpPr/>
          <p:nvPr/>
        </p:nvGrpSpPr>
        <p:grpSpPr>
          <a:xfrm>
            <a:off x="1279440" y="2232720"/>
            <a:ext cx="1850040" cy="639000"/>
            <a:chOff x="1279440" y="2232720"/>
            <a:chExt cx="1850040" cy="639000"/>
          </a:xfrm>
        </p:grpSpPr>
        <p:sp>
          <p:nvSpPr>
            <p:cNvPr id="181" name="CustomShape 10"/>
            <p:cNvSpPr/>
            <p:nvPr/>
          </p:nvSpPr>
          <p:spPr>
            <a:xfrm>
              <a:off x="1697760" y="2232720"/>
              <a:ext cx="1431720" cy="639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marL="71640">
                <a:lnSpc>
                  <a:spcPct val="100000"/>
                </a:lnSpc>
              </a:pPr>
              <a:r>
                <a:rPr b="0" lang="fr-FR" sz="3600" spc="-1" strike="noStrike">
                  <a:solidFill>
                    <a:srgbClr val="000000"/>
                  </a:solidFill>
                  <a:latin typeface="Calibri"/>
                  <a:ea typeface="Open Sans Condensed"/>
                </a:rPr>
                <a:t>Titre</a:t>
              </a:r>
              <a:endParaRPr b="0" lang="fr-FR" sz="3600" spc="-1" strike="noStrike">
                <a:latin typeface="Arial"/>
              </a:endParaRPr>
            </a:p>
          </p:txBody>
        </p:sp>
        <p:grpSp>
          <p:nvGrpSpPr>
            <p:cNvPr id="182" name="Group 11"/>
            <p:cNvGrpSpPr/>
            <p:nvPr/>
          </p:nvGrpSpPr>
          <p:grpSpPr>
            <a:xfrm>
              <a:off x="1279440" y="2238480"/>
              <a:ext cx="496440" cy="577800"/>
              <a:chOff x="1279440" y="2238480"/>
              <a:chExt cx="496440" cy="577800"/>
            </a:xfrm>
          </p:grpSpPr>
          <p:sp>
            <p:nvSpPr>
              <p:cNvPr id="183" name="CustomShape 12"/>
              <p:cNvSpPr/>
              <p:nvPr/>
            </p:nvSpPr>
            <p:spPr>
              <a:xfrm>
                <a:off x="1279440" y="2279520"/>
                <a:ext cx="496440" cy="496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84" name="CustomShape 13"/>
              <p:cNvSpPr/>
              <p:nvPr/>
            </p:nvSpPr>
            <p:spPr>
              <a:xfrm>
                <a:off x="1283040" y="2238480"/>
                <a:ext cx="462960" cy="577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fr-FR" sz="3200" spc="-1" strike="noStrike">
                    <a:solidFill>
                      <a:srgbClr val="ffffff"/>
                    </a:solidFill>
                    <a:latin typeface="Calibri"/>
                    <a:ea typeface="Open Sans Condensed"/>
                  </a:rPr>
                  <a:t>2</a:t>
                </a:r>
                <a:endParaRPr b="0" lang="fr-FR" sz="3200" spc="-1" strike="noStrike">
                  <a:latin typeface="Arial"/>
                </a:endParaRPr>
              </a:p>
            </p:txBody>
          </p:sp>
        </p:grpSp>
      </p:grpSp>
      <p:grpSp>
        <p:nvGrpSpPr>
          <p:cNvPr id="185" name="Group 14"/>
          <p:cNvGrpSpPr/>
          <p:nvPr/>
        </p:nvGrpSpPr>
        <p:grpSpPr>
          <a:xfrm>
            <a:off x="1279440" y="2936520"/>
            <a:ext cx="2237040" cy="639000"/>
            <a:chOff x="1279440" y="2936520"/>
            <a:chExt cx="2237040" cy="639000"/>
          </a:xfrm>
        </p:grpSpPr>
        <p:sp>
          <p:nvSpPr>
            <p:cNvPr id="186" name="CustomShape 15"/>
            <p:cNvSpPr/>
            <p:nvPr/>
          </p:nvSpPr>
          <p:spPr>
            <a:xfrm>
              <a:off x="1648800" y="2936520"/>
              <a:ext cx="1867680" cy="639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marL="71640">
                <a:lnSpc>
                  <a:spcPct val="100000"/>
                </a:lnSpc>
              </a:pPr>
              <a:r>
                <a:rPr b="0" lang="fr-FR" sz="3600" spc="-1" strike="noStrike">
                  <a:solidFill>
                    <a:srgbClr val="000000"/>
                  </a:solidFill>
                  <a:latin typeface="Calibri"/>
                  <a:ea typeface="Open Sans Condensed"/>
                </a:rPr>
                <a:t>Titre 3</a:t>
              </a:r>
              <a:endParaRPr b="0" lang="fr-FR" sz="3600" spc="-1" strike="noStrike">
                <a:latin typeface="Arial"/>
              </a:endParaRPr>
            </a:p>
          </p:txBody>
        </p:sp>
        <p:grpSp>
          <p:nvGrpSpPr>
            <p:cNvPr id="187" name="Group 16"/>
            <p:cNvGrpSpPr/>
            <p:nvPr/>
          </p:nvGrpSpPr>
          <p:grpSpPr>
            <a:xfrm>
              <a:off x="1279440" y="2942280"/>
              <a:ext cx="496440" cy="577800"/>
              <a:chOff x="1279440" y="2942280"/>
              <a:chExt cx="496440" cy="577800"/>
            </a:xfrm>
          </p:grpSpPr>
          <p:sp>
            <p:nvSpPr>
              <p:cNvPr id="188" name="CustomShape 17"/>
              <p:cNvSpPr/>
              <p:nvPr/>
            </p:nvSpPr>
            <p:spPr>
              <a:xfrm>
                <a:off x="1279440" y="2983320"/>
                <a:ext cx="496440" cy="496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89" name="CustomShape 18"/>
              <p:cNvSpPr/>
              <p:nvPr/>
            </p:nvSpPr>
            <p:spPr>
              <a:xfrm>
                <a:off x="1283040" y="2942280"/>
                <a:ext cx="462960" cy="577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fr-FR" sz="3200" spc="-1" strike="noStrike">
                    <a:solidFill>
                      <a:srgbClr val="ffffff"/>
                    </a:solidFill>
                    <a:latin typeface="Calibri"/>
                    <a:ea typeface="Open Sans Condensed"/>
                  </a:rPr>
                  <a:t>3</a:t>
                </a:r>
                <a:endParaRPr b="0" lang="fr-FR" sz="3200" spc="-1" strike="noStrike">
                  <a:latin typeface="Arial"/>
                </a:endParaRPr>
              </a:p>
            </p:txBody>
          </p:sp>
        </p:grpSp>
      </p:grpSp>
      <p:grpSp>
        <p:nvGrpSpPr>
          <p:cNvPr id="190" name="Group 19"/>
          <p:cNvGrpSpPr/>
          <p:nvPr/>
        </p:nvGrpSpPr>
        <p:grpSpPr>
          <a:xfrm>
            <a:off x="1279440" y="3609720"/>
            <a:ext cx="2237040" cy="639000"/>
            <a:chOff x="1279440" y="3609720"/>
            <a:chExt cx="2237040" cy="639000"/>
          </a:xfrm>
        </p:grpSpPr>
        <p:sp>
          <p:nvSpPr>
            <p:cNvPr id="191" name="CustomShape 20"/>
            <p:cNvSpPr/>
            <p:nvPr/>
          </p:nvSpPr>
          <p:spPr>
            <a:xfrm>
              <a:off x="1648800" y="3609720"/>
              <a:ext cx="1867680" cy="639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marL="71640">
                <a:lnSpc>
                  <a:spcPct val="100000"/>
                </a:lnSpc>
              </a:pPr>
              <a:r>
                <a:rPr b="0" lang="fr-FR" sz="3600" spc="-1" strike="noStrike">
                  <a:solidFill>
                    <a:srgbClr val="000000"/>
                  </a:solidFill>
                  <a:latin typeface="Calibri"/>
                  <a:ea typeface="Open Sans Condensed"/>
                </a:rPr>
                <a:t>Titre 4</a:t>
              </a:r>
              <a:endParaRPr b="0" lang="fr-FR" sz="3600" spc="-1" strike="noStrike">
                <a:latin typeface="Arial"/>
              </a:endParaRPr>
            </a:p>
          </p:txBody>
        </p:sp>
        <p:grpSp>
          <p:nvGrpSpPr>
            <p:cNvPr id="192" name="Group 21"/>
            <p:cNvGrpSpPr/>
            <p:nvPr/>
          </p:nvGrpSpPr>
          <p:grpSpPr>
            <a:xfrm>
              <a:off x="1279440" y="3646440"/>
              <a:ext cx="496440" cy="577800"/>
              <a:chOff x="1279440" y="3646440"/>
              <a:chExt cx="496440" cy="577800"/>
            </a:xfrm>
          </p:grpSpPr>
          <p:sp>
            <p:nvSpPr>
              <p:cNvPr id="193" name="CustomShape 22"/>
              <p:cNvSpPr/>
              <p:nvPr/>
            </p:nvSpPr>
            <p:spPr>
              <a:xfrm>
                <a:off x="1279440" y="3687480"/>
                <a:ext cx="496440" cy="496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4" name="CustomShape 23"/>
              <p:cNvSpPr/>
              <p:nvPr/>
            </p:nvSpPr>
            <p:spPr>
              <a:xfrm>
                <a:off x="1283040" y="3646440"/>
                <a:ext cx="462960" cy="577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fr-FR" sz="3200" spc="-1" strike="noStrike">
                    <a:solidFill>
                      <a:srgbClr val="ffffff"/>
                    </a:solidFill>
                    <a:latin typeface="Calibri"/>
                    <a:ea typeface="Open Sans Condensed"/>
                  </a:rPr>
                  <a:t>4</a:t>
                </a:r>
                <a:endParaRPr b="0" lang="fr-FR" sz="3200" spc="-1" strike="noStrike">
                  <a:latin typeface="Arial"/>
                </a:endParaRPr>
              </a:p>
            </p:txBody>
          </p:sp>
        </p:grpSp>
      </p:grpSp>
      <p:grpSp>
        <p:nvGrpSpPr>
          <p:cNvPr id="195" name="Group 24"/>
          <p:cNvGrpSpPr/>
          <p:nvPr/>
        </p:nvGrpSpPr>
        <p:grpSpPr>
          <a:xfrm>
            <a:off x="1279440" y="4334040"/>
            <a:ext cx="2237040" cy="639000"/>
            <a:chOff x="1279440" y="4334040"/>
            <a:chExt cx="2237040" cy="639000"/>
          </a:xfrm>
        </p:grpSpPr>
        <p:sp>
          <p:nvSpPr>
            <p:cNvPr id="196" name="CustomShape 25"/>
            <p:cNvSpPr/>
            <p:nvPr/>
          </p:nvSpPr>
          <p:spPr>
            <a:xfrm>
              <a:off x="1648800" y="4334040"/>
              <a:ext cx="1867680" cy="639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marL="71640">
                <a:lnSpc>
                  <a:spcPct val="100000"/>
                </a:lnSpc>
              </a:pPr>
              <a:r>
                <a:rPr b="0" lang="fr-FR" sz="3600" spc="-1" strike="noStrike">
                  <a:solidFill>
                    <a:srgbClr val="000000"/>
                  </a:solidFill>
                  <a:latin typeface="Calibri"/>
                  <a:ea typeface="Open Sans Condensed"/>
                </a:rPr>
                <a:t>Titre 5</a:t>
              </a:r>
              <a:endParaRPr b="0" lang="fr-FR" sz="3600" spc="-1" strike="noStrike">
                <a:latin typeface="Arial"/>
              </a:endParaRPr>
            </a:p>
          </p:txBody>
        </p:sp>
        <p:grpSp>
          <p:nvGrpSpPr>
            <p:cNvPr id="197" name="Group 26"/>
            <p:cNvGrpSpPr/>
            <p:nvPr/>
          </p:nvGrpSpPr>
          <p:grpSpPr>
            <a:xfrm>
              <a:off x="1279440" y="4350600"/>
              <a:ext cx="496440" cy="577800"/>
              <a:chOff x="1279440" y="4350600"/>
              <a:chExt cx="496440" cy="577800"/>
            </a:xfrm>
          </p:grpSpPr>
          <p:sp>
            <p:nvSpPr>
              <p:cNvPr id="198" name="CustomShape 27"/>
              <p:cNvSpPr/>
              <p:nvPr/>
            </p:nvSpPr>
            <p:spPr>
              <a:xfrm>
                <a:off x="1279440" y="4391640"/>
                <a:ext cx="496440" cy="496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9" name="CustomShape 28"/>
              <p:cNvSpPr/>
              <p:nvPr/>
            </p:nvSpPr>
            <p:spPr>
              <a:xfrm>
                <a:off x="1283040" y="4350600"/>
                <a:ext cx="462960" cy="577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fr-FR" sz="3200" spc="-1" strike="noStrike">
                    <a:solidFill>
                      <a:srgbClr val="ffffff"/>
                    </a:solidFill>
                    <a:latin typeface="Calibri"/>
                    <a:ea typeface="Open Sans Condensed"/>
                  </a:rPr>
                  <a:t>5</a:t>
                </a:r>
                <a:endParaRPr b="0" lang="fr-FR" sz="3200" spc="-1" strike="noStrike">
                  <a:latin typeface="Arial"/>
                </a:endParaRPr>
              </a:p>
            </p:txBody>
          </p:sp>
        </p:grpSp>
      </p:grpSp>
      <p:grpSp>
        <p:nvGrpSpPr>
          <p:cNvPr id="200" name="Group 29"/>
          <p:cNvGrpSpPr/>
          <p:nvPr/>
        </p:nvGrpSpPr>
        <p:grpSpPr>
          <a:xfrm>
            <a:off x="1279440" y="5045400"/>
            <a:ext cx="3169800" cy="639000"/>
            <a:chOff x="1279440" y="5045400"/>
            <a:chExt cx="3169800" cy="639000"/>
          </a:xfrm>
        </p:grpSpPr>
        <p:sp>
          <p:nvSpPr>
            <p:cNvPr id="201" name="CustomShape 30"/>
            <p:cNvSpPr/>
            <p:nvPr/>
          </p:nvSpPr>
          <p:spPr>
            <a:xfrm>
              <a:off x="1559160" y="5045400"/>
              <a:ext cx="2890080" cy="639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marL="71640">
                <a:lnSpc>
                  <a:spcPct val="100000"/>
                </a:lnSpc>
              </a:pPr>
              <a:r>
                <a:rPr b="0" lang="fr-FR" sz="3600" spc="-1" strike="noStrike">
                  <a:solidFill>
                    <a:srgbClr val="000000"/>
                  </a:solidFill>
                  <a:latin typeface="Calibri"/>
                  <a:ea typeface="Open Sans Condensed"/>
                </a:rPr>
                <a:t>Conclusion</a:t>
              </a:r>
              <a:endParaRPr b="0" lang="fr-FR" sz="3600" spc="-1" strike="noStrike">
                <a:latin typeface="Arial"/>
              </a:endParaRPr>
            </a:p>
          </p:txBody>
        </p:sp>
        <p:grpSp>
          <p:nvGrpSpPr>
            <p:cNvPr id="202" name="Group 31"/>
            <p:cNvGrpSpPr/>
            <p:nvPr/>
          </p:nvGrpSpPr>
          <p:grpSpPr>
            <a:xfrm>
              <a:off x="1279440" y="5054400"/>
              <a:ext cx="496440" cy="577800"/>
              <a:chOff x="1279440" y="5054400"/>
              <a:chExt cx="496440" cy="577800"/>
            </a:xfrm>
          </p:grpSpPr>
          <p:sp>
            <p:nvSpPr>
              <p:cNvPr id="203" name="CustomShape 32"/>
              <p:cNvSpPr/>
              <p:nvPr/>
            </p:nvSpPr>
            <p:spPr>
              <a:xfrm>
                <a:off x="1279440" y="5095800"/>
                <a:ext cx="496440" cy="496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04" name="CustomShape 33"/>
              <p:cNvSpPr/>
              <p:nvPr/>
            </p:nvSpPr>
            <p:spPr>
              <a:xfrm>
                <a:off x="1283040" y="5054400"/>
                <a:ext cx="462960" cy="577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fr-FR" sz="3200" spc="-1" strike="noStrike">
                    <a:solidFill>
                      <a:srgbClr val="ffffff"/>
                    </a:solidFill>
                    <a:latin typeface="Calibri"/>
                    <a:ea typeface="Open Sans Condensed"/>
                  </a:rPr>
                  <a:t>6</a:t>
                </a:r>
                <a:endParaRPr b="0" lang="fr-FR" sz="3200" spc="-1" strike="noStrike">
                  <a:latin typeface="Arial"/>
                </a:endParaRPr>
              </a:p>
            </p:txBody>
          </p:sp>
        </p:grpSp>
      </p:grpSp>
      <p:sp>
        <p:nvSpPr>
          <p:cNvPr id="205" name="CustomShape 34"/>
          <p:cNvSpPr/>
          <p:nvPr/>
        </p:nvSpPr>
        <p:spPr>
          <a:xfrm>
            <a:off x="11704680" y="6387480"/>
            <a:ext cx="333720" cy="333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TextShape 35"/>
          <p:cNvSpPr txBox="1"/>
          <p:nvPr/>
        </p:nvSpPr>
        <p:spPr>
          <a:xfrm>
            <a:off x="11732040" y="6372000"/>
            <a:ext cx="27900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5A6A41F-7B82-40F8-854B-0921738521C6}" type="slidenum">
              <a:rPr b="1" lang="fr-FR" sz="1400" spc="-1" strike="noStrike">
                <a:solidFill>
                  <a:srgbClr val="ffffff"/>
                </a:solidFill>
                <a:latin typeface="Calibri"/>
                <a:ea typeface="Open Sans Condensed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grpSp>
        <p:nvGrpSpPr>
          <p:cNvPr id="207" name="Group 36"/>
          <p:cNvGrpSpPr/>
          <p:nvPr/>
        </p:nvGrpSpPr>
        <p:grpSpPr>
          <a:xfrm>
            <a:off x="1279440" y="5788800"/>
            <a:ext cx="3636360" cy="639000"/>
            <a:chOff x="1279440" y="5788800"/>
            <a:chExt cx="3636360" cy="639000"/>
          </a:xfrm>
        </p:grpSpPr>
        <p:sp>
          <p:nvSpPr>
            <p:cNvPr id="208" name="CustomShape 37"/>
            <p:cNvSpPr/>
            <p:nvPr/>
          </p:nvSpPr>
          <p:spPr>
            <a:xfrm>
              <a:off x="1507320" y="5788800"/>
              <a:ext cx="3408480" cy="639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marL="71640">
                <a:lnSpc>
                  <a:spcPct val="100000"/>
                </a:lnSpc>
              </a:pPr>
              <a:r>
                <a:rPr b="0" lang="fr-FR" sz="3600" spc="-1" strike="noStrike">
                  <a:solidFill>
                    <a:srgbClr val="000000"/>
                  </a:solidFill>
                  <a:latin typeface="Calibri"/>
                  <a:ea typeface="Open Sans Condensed"/>
                </a:rPr>
                <a:t>Bibliographie</a:t>
              </a:r>
              <a:endParaRPr b="0" lang="fr-FR" sz="3600" spc="-1" strike="noStrike">
                <a:latin typeface="Arial"/>
              </a:endParaRPr>
            </a:p>
          </p:txBody>
        </p:sp>
        <p:grpSp>
          <p:nvGrpSpPr>
            <p:cNvPr id="209" name="Group 38"/>
            <p:cNvGrpSpPr/>
            <p:nvPr/>
          </p:nvGrpSpPr>
          <p:grpSpPr>
            <a:xfrm>
              <a:off x="1279440" y="5798160"/>
              <a:ext cx="496440" cy="577800"/>
              <a:chOff x="1279440" y="5798160"/>
              <a:chExt cx="496440" cy="577800"/>
            </a:xfrm>
          </p:grpSpPr>
          <p:sp>
            <p:nvSpPr>
              <p:cNvPr id="210" name="CustomShape 39"/>
              <p:cNvSpPr/>
              <p:nvPr/>
            </p:nvSpPr>
            <p:spPr>
              <a:xfrm>
                <a:off x="1279440" y="5839200"/>
                <a:ext cx="496440" cy="496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11" name="CustomShape 40"/>
              <p:cNvSpPr/>
              <p:nvPr/>
            </p:nvSpPr>
            <p:spPr>
              <a:xfrm>
                <a:off x="1283040" y="5798160"/>
                <a:ext cx="462960" cy="577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fr-FR" sz="3200" spc="-1" strike="noStrike">
                    <a:solidFill>
                      <a:srgbClr val="ffffff"/>
                    </a:solidFill>
                    <a:latin typeface="Calibri"/>
                    <a:ea typeface="Open Sans Condensed"/>
                  </a:rPr>
                  <a:t>7</a:t>
                </a:r>
                <a:endParaRPr b="0" lang="fr-FR" sz="3200" spc="-1" strike="noStrike">
                  <a:latin typeface="Arial"/>
                </a:endParaRPr>
              </a:p>
            </p:txBody>
          </p:sp>
        </p:grpSp>
      </p:grpSp>
    </p:spTree>
  </p:cSld>
  <p:transition spd="slow">
    <p:push dir="u"/>
  </p:transition>
  <p:timing>
    <p:tnLst>
      <p:par>
        <p:cTn id="38" dur="indefinite" restart="never" nodeType="tmRoot">
          <p:childTnLst>
            <p:seq>
              <p:cTn id="39" dur="indefinite" nodeType="mainSeq"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with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nodeType="afterEffect" fill="hold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0"/>
                            </p:stCondLst>
                            <p:childTnLst>
                              <p:par>
                                <p:cTn id="54" nodeType="afterEffect" fill="hold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nodeType="afterEffect" fill="hold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250"/>
                            </p:stCondLst>
                            <p:childTnLst>
                              <p:par>
                                <p:cTn id="62" nodeType="afterEffect" fill="hold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nodeType="afterEffect" fill="hold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750"/>
                            </p:stCondLst>
                            <p:childTnLst>
                              <p:par>
                                <p:cTn id="70" nodeType="afterEffect" fill="hold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2598480" y="3930120"/>
            <a:ext cx="6994800" cy="1522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5400" spc="-1" strike="noStrike">
                <a:solidFill>
                  <a:srgbClr val="002060"/>
                </a:solidFill>
                <a:latin typeface="Calibri"/>
              </a:rPr>
              <a:t>MERCI</a:t>
            </a:r>
            <a:r>
              <a:rPr b="0" lang="fr-FR" sz="4000" spc="-1" strike="noStrike">
                <a:solidFill>
                  <a:srgbClr val="002060"/>
                </a:solidFill>
                <a:latin typeface="Calibri"/>
              </a:rPr>
              <a:t> </a:t>
            </a:r>
            <a:endParaRPr b="0" lang="fr-FR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4000" spc="-1" strike="noStrike">
                <a:solidFill>
                  <a:srgbClr val="000000"/>
                </a:solidFill>
                <a:latin typeface="Calibri"/>
              </a:rPr>
              <a:t>POUR VOTRE ATTENTION</a:t>
            </a:r>
            <a:endParaRPr b="0" lang="fr-FR" sz="4000" spc="-1" strike="noStrike">
              <a:latin typeface="Arial"/>
            </a:endParaRPr>
          </a:p>
        </p:txBody>
      </p:sp>
      <p:pic>
        <p:nvPicPr>
          <p:cNvPr id="213" name="Picture 2" descr=""/>
          <p:cNvPicPr/>
          <p:nvPr/>
        </p:nvPicPr>
        <p:blipFill>
          <a:blip r:embed="rId1"/>
          <a:stretch/>
        </p:blipFill>
        <p:spPr>
          <a:xfrm>
            <a:off x="4148640" y="1489680"/>
            <a:ext cx="3894480" cy="2429280"/>
          </a:xfrm>
          <a:prstGeom prst="rect">
            <a:avLst/>
          </a:prstGeom>
          <a:ln>
            <a:noFill/>
          </a:ln>
        </p:spPr>
      </p:pic>
    </p:spTree>
  </p:cSld>
  <p:transition spd="slow">
    <p:push dir="u"/>
  </p:transition>
  <p:timing>
    <p:tnLst>
      <p:par>
        <p:cTn id="73" dur="indefinite" restart="never" nodeType="tmRoot">
          <p:childTnLst>
            <p:seq>
              <p:cTn id="74" dur="indefinite" nodeType="mainSeq"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withEffect" fill="hold" presetClass="emph" presetID="32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2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4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45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45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45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nodeType="withEffect" fill="hold" presetClass="entr" presetID="2" presetSubtype="4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Application>LibreOffice/6.4.7.2$Linux_X86_64 LibreOffice_project/40$Build-2</Application>
  <Words>2275</Words>
  <Paragraphs>141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2018-11-30T14:16:14Z</dcterms:created>
  <dc:creator>YUSF</dc:creator>
  <dc:description/>
  <cp:keywords>www.presentation-powerpoint.com</cp:keywords>
  <dc:language>fr-FR</dc:language>
  <cp:lastModifiedBy/>
  <dcterms:modified xsi:type="dcterms:W3CDTF">2023-06-22T12:16:27Z</dcterms:modified>
  <cp:revision>69</cp:revision>
  <dc:subject/>
  <dc:title>www.presentation-powerpoint.com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12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  <property fmtid="{D5CDD505-2E9C-101B-9397-08002B2CF9AE}" pid="12" name="category">
    <vt:lpwstr>www.presentation-powerpoint.com</vt:lpwstr>
  </property>
</Properties>
</file>